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94D"/>
    <a:srgbClr val="993366"/>
    <a:srgbClr val="FF9999"/>
    <a:srgbClr val="990033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98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534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534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78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24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05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460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5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48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8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9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58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4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474788"/>
            <a:ext cx="9180512" cy="1529010"/>
          </a:xfrm>
          <a:ln>
            <a:noFill/>
          </a:ln>
          <a:effectLst/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ettenschweiler" pitchFamily="34" charset="0"/>
                <a:cs typeface="Times New Roman" pitchFamily="18" charset="0"/>
              </a:rPr>
              <a:t>Военные профессии в стихах и картинках</a:t>
            </a:r>
            <a:r>
              <a:rPr lang="en-US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ettenschweiler" pitchFamily="34" charset="0"/>
                <a:cs typeface="Times New Roman" pitchFamily="18" charset="0"/>
              </a:rPr>
              <a:t>.</a:t>
            </a:r>
            <a:r>
              <a:rPr lang="ru-RU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ettenschweiler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ettenschweiler" pitchFamily="34" charset="0"/>
                <a:cs typeface="Times New Roman" pitchFamily="18" charset="0"/>
              </a:rPr>
            </a:br>
            <a:r>
              <a:rPr lang="ru-RU" sz="31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ettenschweiler" pitchFamily="34" charset="0"/>
                <a:cs typeface="Times New Roman" pitchFamily="18" charset="0"/>
              </a:rPr>
              <a:t>Для детей дошкольного возраста</a:t>
            </a:r>
            <a:endParaRPr lang="ru-RU" sz="31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aettenschweiler" pitchFamily="34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4515967"/>
            <a:ext cx="6400800" cy="433214"/>
          </a:xfrm>
        </p:spPr>
        <p:txBody>
          <a:bodyPr>
            <a:normAutofit fontScale="85000" lnSpcReduction="20000"/>
          </a:bodyPr>
          <a:lstStyle/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1403652" y="89322"/>
            <a:ext cx="631318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2643" y="15786"/>
            <a:ext cx="6294197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Муниципальное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автономное учреждение Бердюжского района дошкольного образования детский сад «Малышок"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8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Загрузки\Январь 2018\voennye_professii_kartinki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83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Загрузки\Январь 2018\voennye_professii_kartinki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15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02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Загрузки\Январь 2018\slid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63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Загрузки\Январь 2018\b4f0f4375f97f564830d04d4771b4ab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73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Загрузки\Январь 2018\9531434439396ab2ad2042d55d5893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5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50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Загрузки\Январь 2018\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4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3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Загрузки\Январь 2018\395f508a774487379a4406975067cc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27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Загрузки\Январь 2018\professiya_gjuhfybxybr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97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12</Words>
  <Application>Microsoft Office PowerPoint</Application>
  <PresentationFormat>Экран (16:9)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Военные профессии в стихах и картинках.  Для детей дошкольного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Tarasov</dc:creator>
  <cp:lastModifiedBy>Ирина</cp:lastModifiedBy>
  <cp:revision>10</cp:revision>
  <dcterms:created xsi:type="dcterms:W3CDTF">2017-11-19T18:39:28Z</dcterms:created>
  <dcterms:modified xsi:type="dcterms:W3CDTF">2022-02-02T04:37:09Z</dcterms:modified>
</cp:coreProperties>
</file>