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Ирин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15458"/>
            <a:ext cx="8858312" cy="63282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Правнуки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73050"/>
            <a:ext cx="5186370" cy="585311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dirty="0" smtClean="0"/>
              <a:t>Своего прадеда </a:t>
            </a:r>
            <a:r>
              <a:rPr lang="ru-RU" sz="4800" b="1" dirty="0" smtClean="0"/>
              <a:t>– Доронина Константина </a:t>
            </a:r>
            <a:r>
              <a:rPr lang="ru-RU" sz="4800" b="1" dirty="0" err="1" smtClean="0"/>
              <a:t>Варламовича</a:t>
            </a:r>
            <a:r>
              <a:rPr lang="ru-RU" sz="4800" dirty="0" smtClean="0"/>
              <a:t>, я знаю только по рассказам отца. Мой прадед умер в 1953 году, еще до моего рождения, а родился он в с. Бердюжье Тюменской области в 1907 году. На фронт был призван в 1941 году, получил тяжелейшее ранение. Пуля попала в голову и вышла через плечо – остался жив. В 1943 году, в сопровождении медсестры, он вернулся домой.</a:t>
            </a:r>
          </a:p>
          <a:p>
            <a:pPr>
              <a:buNone/>
            </a:pPr>
            <a:r>
              <a:rPr lang="ru-RU" sz="4800" dirty="0" smtClean="0"/>
              <a:t>В результате такого ранения часто случались приступы эпилепсии, но не смотря на это – он продолжал, по мере сил, трудиться, помогая тем самым фронту в тылу.</a:t>
            </a:r>
          </a:p>
          <a:p>
            <a:pPr>
              <a:buNone/>
            </a:pPr>
            <a:r>
              <a:rPr lang="ru-RU" sz="4800" dirty="0" smtClean="0"/>
              <a:t>Мой прадед по бабушкиной линии – </a:t>
            </a:r>
            <a:r>
              <a:rPr lang="ru-RU" sz="4800" b="1" dirty="0" smtClean="0"/>
              <a:t>Романов Иван Гаврилович </a:t>
            </a:r>
            <a:r>
              <a:rPr lang="ru-RU" sz="4800" dirty="0" smtClean="0"/>
              <a:t>родился в 1911 году в селе </a:t>
            </a:r>
            <a:r>
              <a:rPr lang="ru-RU" sz="4800" dirty="0" err="1" smtClean="0"/>
              <a:t>Пеганово</a:t>
            </a:r>
            <a:r>
              <a:rPr lang="ru-RU" sz="4800" dirty="0" smtClean="0"/>
              <a:t> Бердюжского района Тюменской области. Участвовал в Финской войне. На фронт ВОВ был призван в 1941 году. Из всех призванных из села </a:t>
            </a:r>
            <a:r>
              <a:rPr lang="ru-RU" sz="4800" dirty="0" err="1" smtClean="0"/>
              <a:t>Пеганово</a:t>
            </a:r>
            <a:r>
              <a:rPr lang="ru-RU" sz="4800" dirty="0" smtClean="0"/>
              <a:t> солдат, вернулось домой только три человека. Одним из них и был мой прадед Романов Иван Гаврилович. Он дошел до Берлина и вернулся домой в мае 1945 года. Был артиллеристом. О войне рассказывал сухо. «Не дай бог, вам бог пройти через такое – холод, голод и смерть кругом» - говорил он. Самым ярким его воспоминанием о войне было посещение госпиталя, в котором он лежал на тот момент, маршалом Г. К. Жуковым. Он пожал всем раненым руку и сказал теплые слова. Умер мой прадед 17 марта 1992 года. В последние месяцы жизни он тяжело заболел, потерял память, но помнил только о войне, считал, что опять находится в госпитале, и что опять нужно искать подмогу и ехать на фронт. Вот такое тяжелое было время, оставившее страшные, незаживающие раны в душах людей, испытавших ужасы войны.</a:t>
            </a:r>
          </a:p>
          <a:p>
            <a:pPr>
              <a:buNone/>
            </a:pPr>
            <a:r>
              <a:rPr lang="ru-RU" sz="4800" dirty="0" smtClean="0"/>
              <a:t>Еще моя бабушка вспоминала, как из Берлина им была выслана посылка от отца, в которой лежал кусок душистого, туалетного мыла, пачка настоящих сигарет и отрез кребдышина на платье. Вся деревня приходила посмотреть на такие диковинки. В тылу жилось не на много легче. Но все старались помочь друг другу, делились последней крохой хлеба и выстояли, не смотря ни на какие трудности. </a:t>
            </a:r>
          </a:p>
          <a:p>
            <a:pPr>
              <a:buNone/>
            </a:pPr>
            <a:r>
              <a:rPr lang="ru-RU" sz="4800" dirty="0" smtClean="0"/>
              <a:t>Мы всегда  будем помнить подвиг наших дедов и гордится ими. </a:t>
            </a:r>
          </a:p>
          <a:p>
            <a:pPr lvl="8">
              <a:buNone/>
            </a:pPr>
            <a:r>
              <a:rPr lang="ru-RU" sz="4800" dirty="0" err="1" smtClean="0"/>
              <a:t>Карина</a:t>
            </a:r>
            <a:r>
              <a:rPr lang="ru-RU" sz="4800" dirty="0" smtClean="0"/>
              <a:t> Стельмах  воспитанница старшей ясельной группы с мамой Еленой.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7196" t="6663" r="21186" b="56690"/>
          <a:stretch>
            <a:fillRect/>
          </a:stretch>
        </p:blipFill>
        <p:spPr bwMode="auto">
          <a:xfrm>
            <a:off x="428596" y="2000240"/>
            <a:ext cx="30718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Правнуки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Правнуки победы</dc:title>
  <dc:creator>Ирина</dc:creator>
  <cp:lastModifiedBy>Ирина</cp:lastModifiedBy>
  <cp:revision>1</cp:revision>
  <dcterms:created xsi:type="dcterms:W3CDTF">2015-05-19T04:28:14Z</dcterms:created>
  <dcterms:modified xsi:type="dcterms:W3CDTF">2015-05-19T04:28:37Z</dcterms:modified>
</cp:coreProperties>
</file>