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Users\Ирина\Desktop\поект к 9 мая конкурс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4414"/>
            <a:ext cx="8929718" cy="6560734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Родился в 1901 году в Белоруссии. В 1939 году переехали в Тюменскую область в деревню </a:t>
            </a:r>
            <a:r>
              <a:rPr lang="ru-RU" dirty="0" err="1" smtClean="0"/>
              <a:t>Торопово</a:t>
            </a:r>
            <a:r>
              <a:rPr lang="ru-RU" dirty="0" smtClean="0"/>
              <a:t>. В 1941 году был отправлен на фронт. В 1943 году по ранению вернулся домой. После выздоровления снова отправился  на фронт. Погиб 24 января 1945 года, похоронен в Польше.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Рисунок 12" descr="C:\Users\Ирина\Desktop\2015-05-14\001.jpg"/>
          <p:cNvPicPr/>
          <p:nvPr/>
        </p:nvPicPr>
        <p:blipFill>
          <a:blip r:embed="rId3" cstate="print"/>
          <a:srcRect l="16517" t="6070" r="57183" b="62534"/>
          <a:stretch>
            <a:fillRect/>
          </a:stretch>
        </p:blipFill>
        <p:spPr bwMode="auto">
          <a:xfrm>
            <a:off x="428596" y="1857364"/>
            <a:ext cx="300039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28596" y="285729"/>
            <a:ext cx="307183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прапрадедушка</a:t>
            </a:r>
            <a:endParaRPr lang="ru-RU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7" y="785794"/>
            <a:ext cx="31432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Коваленко Марк Иванович</a:t>
            </a:r>
            <a:endParaRPr lang="ru-RU" sz="2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2015-05-19T04:37:07Z</dcterms:created>
  <dcterms:modified xsi:type="dcterms:W3CDTF">2015-05-19T04:37:23Z</dcterms:modified>
</cp:coreProperties>
</file>